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2" d="100"/>
          <a:sy n="102" d="100"/>
        </p:scale>
        <p:origin x="1661" y="-1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A13B-F467-4F8B-B949-2E267483B77D}" type="datetimeFigureOut">
              <a:rPr lang="bg-BG" smtClean="0"/>
              <a:t>29.12.2021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2963-EAD5-4FDE-96AB-9465F8F773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9431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A13B-F467-4F8B-B949-2E267483B77D}" type="datetimeFigureOut">
              <a:rPr lang="bg-BG" smtClean="0"/>
              <a:t>29.12.2021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2963-EAD5-4FDE-96AB-9465F8F773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050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A13B-F467-4F8B-B949-2E267483B77D}" type="datetimeFigureOut">
              <a:rPr lang="bg-BG" smtClean="0"/>
              <a:t>29.12.2021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2963-EAD5-4FDE-96AB-9465F8F773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1795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A13B-F467-4F8B-B949-2E267483B77D}" type="datetimeFigureOut">
              <a:rPr lang="bg-BG" smtClean="0"/>
              <a:t>29.12.2021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2963-EAD5-4FDE-96AB-9465F8F773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6404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A13B-F467-4F8B-B949-2E267483B77D}" type="datetimeFigureOut">
              <a:rPr lang="bg-BG" smtClean="0"/>
              <a:t>29.12.2021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2963-EAD5-4FDE-96AB-9465F8F773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003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A13B-F467-4F8B-B949-2E267483B77D}" type="datetimeFigureOut">
              <a:rPr lang="bg-BG" smtClean="0"/>
              <a:t>29.12.2021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2963-EAD5-4FDE-96AB-9465F8F773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4518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A13B-F467-4F8B-B949-2E267483B77D}" type="datetimeFigureOut">
              <a:rPr lang="bg-BG" smtClean="0"/>
              <a:t>29.12.2021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2963-EAD5-4FDE-96AB-9465F8F773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7746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A13B-F467-4F8B-B949-2E267483B77D}" type="datetimeFigureOut">
              <a:rPr lang="bg-BG" smtClean="0"/>
              <a:t>29.12.2021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2963-EAD5-4FDE-96AB-9465F8F773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8511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A13B-F467-4F8B-B949-2E267483B77D}" type="datetimeFigureOut">
              <a:rPr lang="bg-BG" smtClean="0"/>
              <a:t>29.12.2021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2963-EAD5-4FDE-96AB-9465F8F773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5795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A13B-F467-4F8B-B949-2E267483B77D}" type="datetimeFigureOut">
              <a:rPr lang="bg-BG" smtClean="0"/>
              <a:t>29.12.2021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2963-EAD5-4FDE-96AB-9465F8F773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3951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A13B-F467-4F8B-B949-2E267483B77D}" type="datetimeFigureOut">
              <a:rPr lang="bg-BG" smtClean="0"/>
              <a:t>29.12.2021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2963-EAD5-4FDE-96AB-9465F8F773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480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DA13B-F467-4F8B-B949-2E267483B77D}" type="datetimeFigureOut">
              <a:rPr lang="bg-BG" smtClean="0"/>
              <a:t>29.12.2021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12963-EAD5-4FDE-96AB-9465F8F7732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811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6884"/>
            <a:ext cx="6858000" cy="83495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7895" y="1469036"/>
            <a:ext cx="592111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b="1" dirty="0" smtClean="0">
                <a:ln/>
                <a:solidFill>
                  <a:srgbClr val="FF0000"/>
                </a:solidFill>
              </a:rPr>
              <a:t>…s</a:t>
            </a:r>
            <a:endParaRPr lang="bg-BG" b="1" dirty="0">
              <a:ln/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9364" y="6021049"/>
            <a:ext cx="592111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b="1" dirty="0" smtClean="0">
                <a:ln/>
                <a:solidFill>
                  <a:srgbClr val="FF0000"/>
                </a:solidFill>
              </a:rPr>
              <a:t>…</a:t>
            </a:r>
            <a:r>
              <a:rPr lang="en-US" b="1" dirty="0" err="1" smtClean="0">
                <a:ln/>
                <a:solidFill>
                  <a:srgbClr val="FF0000"/>
                </a:solidFill>
              </a:rPr>
              <a:t>es</a:t>
            </a:r>
            <a:endParaRPr lang="bg-BG" b="1" dirty="0">
              <a:ln/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6525" y="2977434"/>
            <a:ext cx="1119265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b="1" dirty="0" smtClean="0">
                <a:ln/>
                <a:solidFill>
                  <a:srgbClr val="FF0000"/>
                </a:solidFill>
              </a:rPr>
              <a:t>different</a:t>
            </a:r>
            <a:endParaRPr lang="bg-BG" b="1" dirty="0">
              <a:ln/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2040" y="2977434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b="1" dirty="0" smtClean="0">
                <a:ln/>
                <a:solidFill>
                  <a:srgbClr val="FF0000"/>
                </a:solidFill>
              </a:rPr>
              <a:t>…</a:t>
            </a:r>
            <a:r>
              <a:rPr lang="en-US" b="1" dirty="0" err="1" smtClean="0">
                <a:ln/>
                <a:solidFill>
                  <a:srgbClr val="FF0000"/>
                </a:solidFill>
              </a:rPr>
              <a:t>ies</a:t>
            </a:r>
            <a:endParaRPr lang="bg-BG" b="1" dirty="0">
              <a:ln/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1885" y="7289604"/>
            <a:ext cx="117423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b="1" dirty="0">
                <a:ln/>
                <a:solidFill>
                  <a:srgbClr val="FF0000"/>
                </a:solidFill>
              </a:rPr>
              <a:t>t</a:t>
            </a:r>
            <a:r>
              <a:rPr lang="en-US" b="1" dirty="0" smtClean="0">
                <a:ln/>
                <a:solidFill>
                  <a:srgbClr val="FF0000"/>
                </a:solidFill>
              </a:rPr>
              <a:t>he same</a:t>
            </a:r>
            <a:endParaRPr lang="bg-BG" b="1" dirty="0">
              <a:ln/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6525" y="5947253"/>
            <a:ext cx="117423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b="1" dirty="0" smtClean="0">
                <a:ln/>
                <a:solidFill>
                  <a:srgbClr val="FF0000"/>
                </a:solidFill>
              </a:rPr>
              <a:t>a     e</a:t>
            </a:r>
            <a:endParaRPr lang="bg-BG" b="1" dirty="0">
              <a:ln/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546362" y="6133754"/>
            <a:ext cx="18737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TextBox 10"/>
          <p:cNvSpPr txBox="1"/>
          <p:nvPr/>
        </p:nvSpPr>
        <p:spPr>
          <a:xfrm>
            <a:off x="914400" y="419725"/>
            <a:ext cx="5314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bg-BG" dirty="0" smtClean="0"/>
              <a:t>Напишете и поставете множественото число на съществителните в съответната група</a:t>
            </a:r>
            <a:endParaRPr lang="bg-BG" dirty="0"/>
          </a:p>
        </p:txBody>
      </p:sp>
      <p:sp>
        <p:nvSpPr>
          <p:cNvPr id="12" name="TextBox 11"/>
          <p:cNvSpPr txBox="1"/>
          <p:nvPr/>
        </p:nvSpPr>
        <p:spPr>
          <a:xfrm>
            <a:off x="2483370" y="4069829"/>
            <a:ext cx="18912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an, woman, child, sheep, cherry, box, foot, tooth, snowman, book, watch, fish, strawberry, fly, tomato,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7562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52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Росица Д. Атанасова- Минева</dc:creator>
  <cp:lastModifiedBy>Росица Д. Атанасова- Минева</cp:lastModifiedBy>
  <cp:revision>4</cp:revision>
  <dcterms:created xsi:type="dcterms:W3CDTF">2021-12-29T07:04:28Z</dcterms:created>
  <dcterms:modified xsi:type="dcterms:W3CDTF">2021-12-29T07:32:14Z</dcterms:modified>
</cp:coreProperties>
</file>