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58" r:id="rId6"/>
    <p:sldId id="263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6B42-13CD-46DF-8C1E-FFF35EE579BA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E411-E184-41E9-AA18-3154CA61AA5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6B42-13CD-46DF-8C1E-FFF35EE579BA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E411-E184-41E9-AA18-3154CA61AA5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6B42-13CD-46DF-8C1E-FFF35EE579BA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E411-E184-41E9-AA18-3154CA61AA5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6B42-13CD-46DF-8C1E-FFF35EE579BA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E411-E184-41E9-AA18-3154CA61AA5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6B42-13CD-46DF-8C1E-FFF35EE579BA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E411-E184-41E9-AA18-3154CA61AA5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6B42-13CD-46DF-8C1E-FFF35EE579BA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E411-E184-41E9-AA18-3154CA61AA5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6B42-13CD-46DF-8C1E-FFF35EE579BA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E411-E184-41E9-AA18-3154CA61AA5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6B42-13CD-46DF-8C1E-FFF35EE579BA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E411-E184-41E9-AA18-3154CA61AA5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6B42-13CD-46DF-8C1E-FFF35EE579BA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E411-E184-41E9-AA18-3154CA61AA5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6B42-13CD-46DF-8C1E-FFF35EE579BA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E411-E184-41E9-AA18-3154CA61AA5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6B42-13CD-46DF-8C1E-FFF35EE579BA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E411-E184-41E9-AA18-3154CA61AA5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t="-10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36B42-13CD-46DF-8C1E-FFF35EE579BA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DE411-E184-41E9-AA18-3154CA61AA5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JANET\Music\wave\english\some%20any.wa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25460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25460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332656"/>
            <a:ext cx="7992888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anose="02000503020000020003" pitchFamily="2" charset="0"/>
              </a:rPr>
              <a:t>Попълнете следните изречения като използвате</a:t>
            </a:r>
            <a:r>
              <a:rPr lang="fr-FR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anose="02000503020000020003" pitchFamily="2" charset="0"/>
              </a:rPr>
              <a:t> </a:t>
            </a:r>
            <a:endParaRPr lang="fr-FR" sz="4800" b="1" spc="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venture" panose="02000503020000020003" pitchFamily="2" charset="0"/>
            </a:endParaRPr>
          </a:p>
          <a:p>
            <a:pPr algn="ctr"/>
            <a:r>
              <a:rPr lang="fr-FR" sz="9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s</a:t>
            </a:r>
            <a:r>
              <a:rPr lang="fr-FR" sz="9600" b="1" cap="none" spc="50" dirty="0" err="1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ome</a:t>
            </a:r>
            <a:r>
              <a:rPr lang="fr-FR" sz="96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 </a:t>
            </a:r>
          </a:p>
          <a:p>
            <a:pPr algn="ctr"/>
            <a:r>
              <a:rPr lang="bg-BG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anose="02000503020000020003" pitchFamily="2" charset="0"/>
              </a:rPr>
              <a:t>или</a:t>
            </a:r>
            <a:r>
              <a:rPr lang="fr-FR" sz="96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 </a:t>
            </a:r>
            <a:endParaRPr lang="fr-FR" sz="9600" b="1" cap="none" spc="50" dirty="0" smtClean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nap ITC" pitchFamily="82" charset="0"/>
            </a:endParaRPr>
          </a:p>
          <a:p>
            <a:pPr algn="ctr"/>
            <a:r>
              <a:rPr lang="fr-FR" sz="9600" b="1" cap="none" spc="50" dirty="0" err="1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any</a:t>
            </a:r>
            <a:endParaRPr lang="fr-FR" sz="9600" b="1" cap="none" spc="5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nap ITC" pitchFamily="82" charset="0"/>
            </a:endParaRPr>
          </a:p>
        </p:txBody>
      </p:sp>
      <p:pic>
        <p:nvPicPr>
          <p:cNvPr id="5" name="some any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56576" y="386104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7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9712" y="4581128"/>
            <a:ext cx="67332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There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aren’t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…..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shops</a:t>
            </a:r>
            <a:endParaRPr lang="fr-FR" sz="5400" b="1" cap="none" spc="0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fr-FR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 </a:t>
            </a:r>
            <a:r>
              <a:rPr lang="fr-FR" sz="5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this</a:t>
            </a:r>
            <a:r>
              <a:rPr lang="fr-FR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part of </a:t>
            </a:r>
            <a:r>
              <a:rPr lang="fr-FR" sz="5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town</a:t>
            </a:r>
            <a:r>
              <a:rPr lang="fr-FR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fr-F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120" y="4365104"/>
            <a:ext cx="123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Image 6" descr="J0079131.WM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1124744"/>
            <a:ext cx="3388035" cy="28532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80112" y="1916832"/>
            <a:ext cx="22833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fr-FR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JANET\Local Settings\Temporary Internet Files\Content.IE5\3LE93YVP\MC900233015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688" y="478862"/>
            <a:ext cx="2736304" cy="406286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3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1720" y="4725144"/>
            <a:ext cx="67894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Have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</a:t>
            </a:r>
            <a:r>
              <a:rPr lang="fr-FR" sz="5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got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……..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children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fr-F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3888" y="5517232"/>
            <a:ext cx="123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 descr="C:\Documents and Settings\JANET\Local Settings\Temporary Internet Files\Content.IE5\OJC05JGU\MC900436163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285727"/>
            <a:ext cx="5308072" cy="464913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5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4869160"/>
            <a:ext cx="8929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There are ……...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beautiful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flowers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in the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garden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fr-F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1960" y="4725144"/>
            <a:ext cx="1768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0" name="Picture 2" descr="C:\Documents and Settings\JANET\Local Settings\Temporary Internet Files\Content.IE5\S6XI2UQ6\MC900437459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1451534"/>
            <a:ext cx="3570087" cy="3201601"/>
          </a:xfrm>
          <a:prstGeom prst="rect">
            <a:avLst/>
          </a:prstGeom>
          <a:noFill/>
        </p:spPr>
      </p:pic>
      <p:pic>
        <p:nvPicPr>
          <p:cNvPr id="22531" name="Picture 3" descr="C:\Documents and Settings\JANET\Local Settings\Temporary Internet Files\Content.IE5\DYSE1DX8\MC900437469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714356"/>
            <a:ext cx="2629458" cy="2139954"/>
          </a:xfrm>
          <a:prstGeom prst="rect">
            <a:avLst/>
          </a:prstGeom>
          <a:noFill/>
        </p:spPr>
      </p:pic>
      <p:pic>
        <p:nvPicPr>
          <p:cNvPr id="22532" name="Picture 4" descr="C:\Documents and Settings\JANET\Local Settings\Temporary Internet Files\Content.IE5\RBFOGGQ1\MC900437445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403231"/>
            <a:ext cx="2627318" cy="247330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0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4797152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know ….… good </a:t>
            </a:r>
          </a:p>
          <a:p>
            <a:pPr algn="ctr"/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hotels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in London?</a:t>
            </a:r>
            <a:endParaRPr lang="fr-F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120" y="4725144"/>
            <a:ext cx="123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54" name="Picture 2" descr="C:\Documents and Settings\JANET\Local Settings\Temporary Internet Files\Content.IE5\OJC05JGU\MC900198297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404664"/>
            <a:ext cx="569517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2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5736" y="4581128"/>
            <a:ext cx="66625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Would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like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………..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fr-F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3928" y="5301208"/>
            <a:ext cx="1768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578" name="Picture 2" descr="C:\Documents and Settings\JANET\Local Settings\Temporary Internet Files\Content.IE5\OJC05JGU\MC900237629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642918"/>
            <a:ext cx="6555779" cy="343939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4725144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Don’t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buy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………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rice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 </a:t>
            </a:r>
          </a:p>
          <a:p>
            <a:pPr algn="ctr"/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don’t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need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……..</a:t>
            </a:r>
            <a:endParaRPr lang="fr-F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4088" y="4581128"/>
            <a:ext cx="123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0232" y="5517232"/>
            <a:ext cx="123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2" name="Picture 2" descr="C:\Documents and Settings\JANET\Local Settings\Temporary Internet Files\Content.IE5\S6XI2UQ6\MC900280893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428604"/>
            <a:ext cx="3604677" cy="42965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4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02" y="4077072"/>
            <a:ext cx="86439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wanted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to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buy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………. oranges, but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they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didn’t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have</a:t>
            </a:r>
          </a:p>
          <a:p>
            <a:pPr algn="ctr"/>
            <a:r>
              <a:rPr lang="fr-FR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……… in the shop.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0192" y="3933056"/>
            <a:ext cx="1768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5661248"/>
            <a:ext cx="123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626" name="Picture 2" descr="C:\Documents and Settings\JANET\Local Settings\Temporary Internet Files\Content.IE5\DYSE1DX8\MC900436894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857232"/>
            <a:ext cx="1714500" cy="1714500"/>
          </a:xfrm>
          <a:prstGeom prst="rect">
            <a:avLst/>
          </a:prstGeom>
          <a:noFill/>
        </p:spPr>
      </p:pic>
      <p:pic>
        <p:nvPicPr>
          <p:cNvPr id="26627" name="Picture 3" descr="C:\Documents and Settings\JANET\Local Settings\Temporary Internet Files\Content.IE5\DYSE1DX8\MC900436894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714488"/>
            <a:ext cx="1714500" cy="1714500"/>
          </a:xfrm>
          <a:prstGeom prst="rect">
            <a:avLst/>
          </a:prstGeom>
          <a:noFill/>
        </p:spPr>
      </p:pic>
      <p:pic>
        <p:nvPicPr>
          <p:cNvPr id="26628" name="Picture 4" descr="C:\Documents and Settings\JANET\Local Settings\Temporary Internet Files\Content.IE5\DYSE1DX8\MC900436894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1500174"/>
            <a:ext cx="1714500" cy="1714500"/>
          </a:xfrm>
          <a:prstGeom prst="rect">
            <a:avLst/>
          </a:prstGeom>
          <a:noFill/>
        </p:spPr>
      </p:pic>
      <p:pic>
        <p:nvPicPr>
          <p:cNvPr id="26629" name="Picture 5" descr="C:\Documents and Settings\JANET\Local Settings\Temporary Internet Files\Content.IE5\DYSE1DX8\MC900436894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285860"/>
            <a:ext cx="1714500" cy="1714500"/>
          </a:xfrm>
          <a:prstGeom prst="rect">
            <a:avLst/>
          </a:prstGeom>
          <a:noFill/>
        </p:spPr>
      </p:pic>
      <p:pic>
        <p:nvPicPr>
          <p:cNvPr id="26630" name="Picture 6" descr="C:\Documents and Settings\JANET\Local Settings\Temporary Internet Files\Content.IE5\DYSE1DX8\MC900436894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1857364"/>
            <a:ext cx="1714500" cy="1714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44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4653136"/>
            <a:ext cx="86439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I’m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thirsty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 Can I have </a:t>
            </a:r>
          </a:p>
          <a:p>
            <a:pPr algn="ctr"/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……… water,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please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</a:p>
          <a:p>
            <a:pPr algn="ctr"/>
            <a:endParaRPr lang="fr-F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5373216"/>
            <a:ext cx="1768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650" name="Picture 2" descr="C:\Documents and Settings\JANET\Local Settings\Temporary Internet Files\Content.IE5\OJC05JGU\MC900361038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188640"/>
            <a:ext cx="4727414" cy="45365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8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4653136"/>
            <a:ext cx="86439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Let’s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listen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to ………. music and have ……….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  <a:p>
            <a:pPr algn="ctr"/>
            <a:endParaRPr lang="fr-F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096" y="4581128"/>
            <a:ext cx="1768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Image 4" descr="1217382907_1280x960_drift-away-musical-instru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76672"/>
            <a:ext cx="5773648" cy="36085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48064" y="5373216"/>
            <a:ext cx="1768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2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4653136"/>
            <a:ext cx="86439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need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………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bread</a:t>
            </a:r>
            <a:endParaRPr lang="fr-FR" sz="5400" b="1" cap="none" spc="0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fr-FR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for </a:t>
            </a:r>
            <a:r>
              <a:rPr lang="fr-FR" sz="5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dinner</a:t>
            </a:r>
            <a:r>
              <a:rPr lang="fr-FR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fr-FR" sz="5400" b="1" cap="none" spc="0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fr-F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4509120"/>
            <a:ext cx="1768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Image 7" descr="french br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04664"/>
            <a:ext cx="4053863" cy="40538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332656"/>
            <a:ext cx="7992888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Adventure" panose="02000503020000020003" pitchFamily="2" charset="0"/>
              </a:rPr>
              <a:t>Запомнете!</a:t>
            </a:r>
          </a:p>
          <a:p>
            <a:pPr algn="ctr"/>
            <a:r>
              <a:rPr lang="bg-BG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Adventure" panose="02000503020000020003" pitchFamily="2" charset="0"/>
              </a:rPr>
              <a:t>Използваме</a:t>
            </a:r>
            <a:r>
              <a:rPr lang="bg-BG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latin typeface="Tempus Sans ITC" pitchFamily="82" charset="0"/>
              </a:rPr>
              <a:t>some</a:t>
            </a:r>
            <a:r>
              <a:rPr lang="bg-BG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Adventure" panose="02000503020000020003" pitchFamily="2" charset="0"/>
              </a:rPr>
              <a:t> в</a:t>
            </a:r>
            <a:r>
              <a:rPr lang="bg-BG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Adventure" panose="02000503020000020003" pitchFamily="2" charset="0"/>
              </a:rPr>
              <a:t> положителни изречения и когато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Adventure" panose="02000503020000020003" pitchFamily="2" charset="0"/>
              </a:rPr>
              <a:t> </a:t>
            </a:r>
            <a:r>
              <a:rPr lang="bg-BG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Adventure" panose="02000503020000020003" pitchFamily="2" charset="0"/>
              </a:rPr>
              <a:t>питаме с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:</a:t>
            </a:r>
          </a:p>
          <a:p>
            <a:pPr algn="ctr"/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”Can” </a:t>
            </a:r>
            <a:r>
              <a:rPr lang="bg-BG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Adventure" panose="02000503020000020003" pitchFamily="2" charset="0"/>
              </a:rPr>
              <a:t>или</a:t>
            </a:r>
            <a:r>
              <a:rPr lang="bg-BG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“Would”</a:t>
            </a:r>
            <a:r>
              <a:rPr lang="bg-BG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:</a:t>
            </a:r>
            <a:endParaRPr lang="fr-FR" sz="3600" b="1" spc="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latin typeface="Tempus Sans ITC" pitchFamily="82" charset="0"/>
            </a:endParaRPr>
          </a:p>
          <a:p>
            <a:pPr algn="ctr"/>
            <a:endParaRPr lang="fr-FR" sz="3600" b="1" spc="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latin typeface="Tempus Sans ITC" pitchFamily="8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I’ve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got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some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good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friends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.</a:t>
            </a:r>
            <a:endParaRPr lang="fr-FR" sz="3600" b="1" spc="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latin typeface="Tempus Sans ITC" pitchFamily="8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Would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you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like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some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tea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?</a:t>
            </a:r>
          </a:p>
          <a:p>
            <a:pPr algn="ctr">
              <a:buFont typeface="Wingdings" pitchFamily="2" charset="2"/>
              <a:buChar char="Ø"/>
            </a:pP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Can I have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some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cake,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please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?</a:t>
            </a:r>
          </a:p>
          <a:p>
            <a:pPr algn="ctr">
              <a:buFont typeface="Wingdings" pitchFamily="2" charset="2"/>
              <a:buChar char="Ø"/>
            </a:pPr>
            <a:endParaRPr lang="fr-FR" sz="4800" b="1" spc="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mpus Sans ITC" pitchFamily="82" charset="0"/>
            </a:endParaRPr>
          </a:p>
          <a:p>
            <a:pPr algn="ctr"/>
            <a:endParaRPr lang="fr-FR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mpus Sans ITC" pitchFamily="82" charset="0"/>
            </a:endParaRPr>
          </a:p>
        </p:txBody>
      </p:sp>
    </p:spTree>
  </p:cSld>
  <p:clrMapOvr>
    <a:masterClrMapping/>
  </p:clrMapOvr>
  <p:transition advTm="3565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4653136"/>
            <a:ext cx="86439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children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went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out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without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…….. money.</a:t>
            </a:r>
          </a:p>
          <a:p>
            <a:pPr algn="ctr"/>
            <a:endParaRPr lang="fr-F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5445224"/>
            <a:ext cx="123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Image 4" descr="money_bag_flock_fly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0"/>
            <a:ext cx="4896544" cy="44488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4653136"/>
            <a:ext cx="86439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Have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seen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……….. </a:t>
            </a:r>
            <a:r>
              <a:rPr lang="fr-FR" sz="5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bears</a:t>
            </a:r>
            <a:r>
              <a:rPr lang="fr-FR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fr-FR" sz="5400" b="1" cap="none" spc="0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fr-F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904" y="5373216"/>
            <a:ext cx="123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Image 7" descr="b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4664"/>
            <a:ext cx="4538686" cy="37444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4653136"/>
            <a:ext cx="86439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Let’s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buy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………..</a:t>
            </a:r>
          </a:p>
          <a:p>
            <a:pPr algn="ctr"/>
            <a:r>
              <a:rPr lang="fr-FR" sz="5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postcards</a:t>
            </a:r>
            <a:r>
              <a:rPr lang="fr-FR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fr-FR" sz="5400" b="1" cap="none" spc="0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fr-F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4581128"/>
            <a:ext cx="1768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Image 4" descr="Postcard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04664"/>
            <a:ext cx="4248472" cy="42484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1196752"/>
            <a:ext cx="86439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Thanks</a:t>
            </a:r>
            <a:r>
              <a:rPr lang="fr-FR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for </a:t>
            </a:r>
          </a:p>
          <a:p>
            <a:pPr algn="ctr"/>
            <a:r>
              <a:rPr lang="fr-FR" sz="5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your</a:t>
            </a:r>
            <a:r>
              <a:rPr lang="fr-FR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attention!</a:t>
            </a:r>
            <a:endParaRPr lang="fr-F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332656"/>
            <a:ext cx="7992888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Adventure" panose="02000503020000020003" pitchFamily="2" charset="0"/>
              </a:rPr>
              <a:t>Запомнете:</a:t>
            </a:r>
            <a:endParaRPr lang="bg-BG" sz="40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latin typeface="Adventure" panose="02000503020000020003" pitchFamily="2" charset="0"/>
            </a:endParaRPr>
          </a:p>
          <a:p>
            <a:pPr algn="ctr"/>
            <a:r>
              <a:rPr lang="bg-BG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Adventure" panose="02000503020000020003" pitchFamily="2" charset="0"/>
              </a:rPr>
              <a:t>Използваме</a:t>
            </a:r>
            <a:r>
              <a:rPr lang="bg-BG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40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latin typeface="Tempus Sans ITC" pitchFamily="82" charset="0"/>
              </a:rPr>
              <a:t>any</a:t>
            </a:r>
            <a:r>
              <a:rPr lang="fr-FR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bg-BG" sz="40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bg-BG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Adventure" panose="02000503020000020003" pitchFamily="2" charset="0"/>
              </a:rPr>
              <a:t>във въпроси и отрицателни изречения:</a:t>
            </a:r>
            <a:endParaRPr lang="fr-FR" sz="4000" b="1" spc="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latin typeface="Adventure" panose="02000503020000020003" pitchFamily="2" charset="0"/>
            </a:endParaRPr>
          </a:p>
          <a:p>
            <a:pPr algn="ctr"/>
            <a:endParaRPr lang="fr-FR" sz="4000" b="1" spc="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latin typeface="Tempus Sans ITC" pitchFamily="8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fr-FR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I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haven’t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got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any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mistakes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.</a:t>
            </a:r>
            <a:endParaRPr lang="fr-FR" sz="3600" b="1" spc="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latin typeface="Tempus Sans ITC" pitchFamily="8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She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hasn’t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got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any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sisters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.</a:t>
            </a:r>
          </a:p>
          <a:p>
            <a:pPr algn="ctr">
              <a:buFont typeface="Wingdings" pitchFamily="2" charset="2"/>
              <a:buChar char="Ø"/>
            </a:pP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Have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they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got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any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fr-FR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apples</a:t>
            </a:r>
            <a:r>
              <a:rPr lang="fr-FR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itchFamily="82" charset="0"/>
              </a:rPr>
              <a:t>?</a:t>
            </a:r>
            <a:endParaRPr lang="fr-FR" sz="3600" b="1" strike="sngStrike" spc="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latin typeface="Tempus Sans ITC" pitchFamily="82" charset="0"/>
            </a:endParaRPr>
          </a:p>
          <a:p>
            <a:pPr algn="ctr">
              <a:buFont typeface="Wingdings" pitchFamily="2" charset="2"/>
              <a:buChar char="Ø"/>
            </a:pPr>
            <a:endParaRPr lang="fr-FR" sz="4800" b="1" spc="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mpus Sans ITC" pitchFamily="82" charset="0"/>
            </a:endParaRPr>
          </a:p>
          <a:p>
            <a:pPr algn="ctr"/>
            <a:endParaRPr lang="fr-FR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mpus Sans ITC" pitchFamily="82" charset="0"/>
            </a:endParaRPr>
          </a:p>
        </p:txBody>
      </p:sp>
    </p:spTree>
  </p:cSld>
  <p:clrMapOvr>
    <a:masterClrMapping/>
  </p:clrMapOvr>
  <p:transition advTm="2204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dbarman.com/Francais/images/clipart-woman-asking-man-for-money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357166"/>
            <a:ext cx="5206936" cy="50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67744" y="5301208"/>
            <a:ext cx="6707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I’ve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got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………. money.  </a:t>
            </a:r>
            <a:endParaRPr lang="fr-F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9992" y="5157192"/>
            <a:ext cx="1768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8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3682" y="5229200"/>
            <a:ext cx="7913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hasn’t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got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……. money.  </a:t>
            </a:r>
            <a:endParaRPr lang="fr-F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8064" y="5157192"/>
            <a:ext cx="123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 descr="http://twilightinsight.files.wordpress.com/2009/02/broke-no-money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57166"/>
            <a:ext cx="4295775" cy="450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2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3728" y="4725144"/>
            <a:ext cx="67894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Have Bob and Sam </a:t>
            </a:r>
          </a:p>
          <a:p>
            <a:pPr algn="ctr"/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got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…...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children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fr-F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9952" y="5445224"/>
            <a:ext cx="123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C:\Documents and Settings\JANET\Local Settings\Temporary Internet Files\Content.IE5\RBFOGGQ1\MC900435598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285728"/>
            <a:ext cx="3786214" cy="4642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2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8583" y="4941168"/>
            <a:ext cx="65394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There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</a:t>
            </a:r>
            <a:r>
              <a:rPr lang="fr-FR" sz="5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n’t</a:t>
            </a:r>
            <a:r>
              <a:rPr lang="fr-FR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……. </a:t>
            </a:r>
            <a:r>
              <a:rPr lang="fr-FR" sz="5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bread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5400" b="1" cap="none" spc="0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 the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fridge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 </a:t>
            </a:r>
            <a:endParaRPr lang="fr-F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120" y="4797152"/>
            <a:ext cx="123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6" name="Picture 2" descr="Fridge With Food Jhelebrant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343438" y="-26052463"/>
            <a:ext cx="2857500" cy="2419350"/>
          </a:xfrm>
          <a:prstGeom prst="rect">
            <a:avLst/>
          </a:prstGeom>
          <a:noFill/>
        </p:spPr>
      </p:pic>
      <p:pic>
        <p:nvPicPr>
          <p:cNvPr id="16388" name="Picture 4" descr="Fridge With Food Jhelebrant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343438" y="-26052463"/>
            <a:ext cx="2857500" cy="2419350"/>
          </a:xfrm>
          <a:prstGeom prst="rect">
            <a:avLst/>
          </a:prstGeom>
          <a:noFill/>
        </p:spPr>
      </p:pic>
      <p:pic>
        <p:nvPicPr>
          <p:cNvPr id="16390" name="Picture 6" descr="Fridge With Food Jhelebrant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343438" y="-26052463"/>
            <a:ext cx="2857500" cy="2419350"/>
          </a:xfrm>
          <a:prstGeom prst="rect">
            <a:avLst/>
          </a:prstGeom>
          <a:noFill/>
        </p:spPr>
      </p:pic>
      <p:pic>
        <p:nvPicPr>
          <p:cNvPr id="9" name="Image 8" descr="sub-zero-refrigerato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04664"/>
            <a:ext cx="3816424" cy="41980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3444" y="4437112"/>
            <a:ext cx="80759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I’ve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got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……….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cheese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but I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haven’t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got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……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bread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fr-F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9952" y="4365104"/>
            <a:ext cx="1768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6" name="Picture 2" descr="Fridge With Food Jhelebrant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343438" y="-26052463"/>
            <a:ext cx="2857500" cy="2419350"/>
          </a:xfrm>
          <a:prstGeom prst="rect">
            <a:avLst/>
          </a:prstGeom>
          <a:noFill/>
        </p:spPr>
      </p:pic>
      <p:pic>
        <p:nvPicPr>
          <p:cNvPr id="16388" name="Picture 4" descr="Fridge With Food Jhelebrant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343438" y="-26052463"/>
            <a:ext cx="2857500" cy="2419350"/>
          </a:xfrm>
          <a:prstGeom prst="rect">
            <a:avLst/>
          </a:prstGeom>
          <a:noFill/>
        </p:spPr>
      </p:pic>
      <p:pic>
        <p:nvPicPr>
          <p:cNvPr id="16390" name="Picture 6" descr="Fridge With Food Jhelebrant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343438" y="-26052463"/>
            <a:ext cx="2857500" cy="24193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868144" y="5229200"/>
            <a:ext cx="123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1" name="Picture 3" descr="C:\Documents and Settings\JANET\Local Settings\Temporary Internet Files\Content.IE5\RBFOGGQ1\MC900237668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636600"/>
            <a:ext cx="3164449" cy="3656496"/>
          </a:xfrm>
          <a:prstGeom prst="rect">
            <a:avLst/>
          </a:prstGeom>
          <a:noFill/>
        </p:spPr>
      </p:pic>
      <p:pic>
        <p:nvPicPr>
          <p:cNvPr id="17412" name="Picture 4" descr="C:\Documents and Settings\JANET\Local Settings\Temporary Internet Files\Content.IE5\RBFOGGQ1\MC900198666[1].wm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7984" y="1340768"/>
            <a:ext cx="4124025" cy="286208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292080" y="1412776"/>
            <a:ext cx="32403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fr-FR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1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5103674"/>
            <a:ext cx="80688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I’m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going</a:t>
            </a:r>
            <a:r>
              <a:rPr lang="fr-F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to the post office.</a:t>
            </a:r>
          </a:p>
          <a:p>
            <a:pPr algn="ctr"/>
            <a:r>
              <a:rPr lang="fr-FR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</a:t>
            </a:r>
            <a:r>
              <a:rPr lang="fr-FR" sz="5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need</a:t>
            </a:r>
            <a:r>
              <a:rPr lang="fr-FR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………. </a:t>
            </a:r>
            <a:r>
              <a:rPr lang="fr-FR" sz="5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stamps</a:t>
            </a:r>
            <a:r>
              <a:rPr lang="fr-FR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fr-F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920" y="5934670"/>
            <a:ext cx="1768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Image 7" descr="post off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88640"/>
            <a:ext cx="4248472" cy="50434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4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9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|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9|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9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270</Words>
  <Application>Microsoft Office PowerPoint</Application>
  <PresentationFormat>On-screen Show (4:3)</PresentationFormat>
  <Paragraphs>78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Adventure</vt:lpstr>
      <vt:lpstr>Arial</vt:lpstr>
      <vt:lpstr>Calibri</vt:lpstr>
      <vt:lpstr>Snap ITC</vt:lpstr>
      <vt:lpstr>Tempus Sans ITC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MOURNARD</dc:creator>
  <cp:lastModifiedBy>WORK</cp:lastModifiedBy>
  <cp:revision>28</cp:revision>
  <dcterms:created xsi:type="dcterms:W3CDTF">2010-05-12T15:28:51Z</dcterms:created>
  <dcterms:modified xsi:type="dcterms:W3CDTF">2020-12-15T11:31:50Z</dcterms:modified>
</cp:coreProperties>
</file>